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4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5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704B99-1E6D-0CDF-8F34-9F55F87654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3BBCD6-AE5A-14EE-D105-C3C34972D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69B972-A2FB-006E-86E5-313905583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626779-2069-2888-ECC1-7C18252BE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558FEA-09F8-2C44-6895-D94B105E8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621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1A3314-94E3-E768-C79D-9AC43A57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337548-EEDE-9778-1B1E-CC29932572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E96BBE-365F-F9C9-170A-67B1F097B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167D2-59A7-CA8A-50A8-9E841A825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1ADBA7-7789-E94F-ED16-18CE82C3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9394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3CE0B3-BA70-D343-D192-49D3CE3D09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09C047-2E55-3533-A6BA-9437D6AE31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6BA50A-A53A-2498-77FB-35FE48545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98993A-A095-54B3-199D-974444DD5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DA8700-D29C-750D-8AB9-FDCDA8699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159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7CFA56-342D-5732-D789-0BF042FDB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4F44E1-FF04-A4D0-F8E9-2C71557FD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72F927-7639-95E7-EA08-F1E14A994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0764D0-F2E7-D040-DA67-7023A605A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DBEB2-8376-5ABB-6667-6FA86C03A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01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9CE310-8389-7E82-1E31-EDB6C3A5E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CCB82A-A3B7-3B8B-5BBB-308E58831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77DC4B-B384-D645-636C-C1C53687E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4290B4-33C8-80CE-F80D-4C7F16972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9BAAA3-4260-B84B-1A02-15040B400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842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004C4-F93C-0555-9556-E9A2E2310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1564A5-437C-74E6-EF9C-BA04584ED9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B79220-E112-FC90-7C8C-9B9C67D9E0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ECF443-AB41-B4A3-9A09-634AE9B4E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4C1DD4-F7FA-B5BC-9F93-F2BCAB884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D487C54-2A41-FB29-EDF9-B23F6F35F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07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832A8C-2FCF-63C4-365A-94B9EF1F0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D98C5C-52B6-6B40-D2BE-8613AEC0E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DF588B-EBBB-2E46-534F-268825080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7CB490A-74C7-8545-6A9F-6E68E3B2E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C6C9BFF-05ED-3681-3FF3-7AD7FA02A2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05DE016-6010-419B-0E80-82774B5EE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193F31-9E51-CC78-7417-FDDB0E42E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3ACD67-C1A9-3C46-A0A9-EF92525CC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447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941F37-135B-D04E-74D7-DAB8200F7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A062C06-8929-4FB5-3D86-E4E129006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E81540-4899-8990-2407-3363C3168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9C8997-E688-C629-5CA9-39ECF498F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589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52370C-6A97-108E-446B-D3EF713CF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938A7DC-238E-0C00-D618-455007430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93A3DD-2D46-49CD-7B57-16C38DDD4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196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41184D-6ECA-A56D-EACC-83DA54D7A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BE7DE0-2D7D-BAA5-A8C5-7EB81E703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53A673-C5D7-9497-9796-0D0397B67D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52A64D-53E4-AEAD-9C98-595196376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4CE601-6891-9B7C-D37D-9732EE2B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731305-2F81-B932-EB13-54A73551E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759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A6A17B-C9F4-8533-9A61-C56F2E6E1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C1BE3F4-7A40-BE14-3998-747190BE5F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96DD78-E083-8472-EEDB-1724BF795B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2F1BB2-1F3C-6AA2-811B-D0B21733A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26FFEF-A951-F191-7176-ED52B2C7F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A40D50-FB1D-C097-563B-6124BE2BC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194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72F7D91-C87B-EBFB-AB69-82FD088CE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6888DB-ADF9-37E3-D5EB-A29D9F4CE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013CF4-0080-BEEB-16EE-F70A246B7E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1C00B-81C9-4856-B860-5913AE24D9B6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74CB9F-CB83-A3E9-14CF-4F54DE81F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917A0F-AE34-0CAB-3BCD-999692748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5F56F-144B-4152-8972-C11CED1BD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201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180843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G마켓 산스 TTF Bold" panose="02000000000000000000" pitchFamily="2" charset="-127"/>
                <a:ea typeface="G마켓 산스 TTF Bold"/>
              </a:rPr>
              <a:t>1. </a:t>
            </a:r>
            <a:r>
              <a:rPr lang="ko-KR" altLang="en-US" dirty="0">
                <a:latin typeface="G마켓 산스 TTF Bold" panose="02000000000000000000" pitchFamily="2" charset="-127"/>
                <a:ea typeface="G마켓 산스 TTF Bold"/>
              </a:rPr>
              <a:t>가변속도제어</a:t>
            </a:r>
            <a:endParaRPr lang="ko-KR" altLang="en-US" sz="1000" dirty="0">
              <a:latin typeface="G마켓 산스 TTF Bold" panose="02000000000000000000" pitchFamily="2" charset="-127"/>
              <a:ea typeface="G마켓 산스 TTF Bold"/>
            </a:endParaRPr>
          </a:p>
        </p:txBody>
      </p:sp>
      <p:pic>
        <p:nvPicPr>
          <p:cNvPr id="4" name="KakaoTalk_20221206_210834262">
            <a:hlinkClick r:id="" action="ppaction://media"/>
            <a:extLst>
              <a:ext uri="{FF2B5EF4-FFF2-40B4-BE49-F238E27FC236}">
                <a16:creationId xmlns:a16="http://schemas.microsoft.com/office/drawing/2014/main" id="{6AD7B388-C873-20C2-C4E1-1A273EE624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2620362"/>
            <a:ext cx="4595103" cy="24399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1702E6-BA4B-AF03-5A1D-5ACD4CEAF19E}"/>
              </a:ext>
            </a:extLst>
          </p:cNvPr>
          <p:cNvSpPr txBox="1"/>
          <p:nvPr/>
        </p:nvSpPr>
        <p:spPr>
          <a:xfrm>
            <a:off x="838200" y="1380143"/>
            <a:ext cx="5984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왼쪽은 직선구간에 게이트 사이가 커서 빠르게 주행</a:t>
            </a:r>
            <a:endParaRPr lang="en-US" altLang="ko-KR" dirty="0"/>
          </a:p>
          <a:p>
            <a:r>
              <a:rPr lang="ko-KR" altLang="en-US" dirty="0"/>
              <a:t>오른쪽은 곡선구간에 게이트 사이가 좁아서 느리게 주행</a:t>
            </a:r>
          </a:p>
        </p:txBody>
      </p:sp>
      <p:pic>
        <p:nvPicPr>
          <p:cNvPr id="3" name="KakaoTalk_20221206_210834262">
            <a:hlinkClick r:id="" action="ppaction://media"/>
            <a:extLst>
              <a:ext uri="{FF2B5EF4-FFF2-40B4-BE49-F238E27FC236}">
                <a16:creationId xmlns:a16="http://schemas.microsoft.com/office/drawing/2014/main" id="{CE3BF938-4F0A-0C28-75D3-92422668C35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58699" y="2551707"/>
            <a:ext cx="4724400" cy="250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183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5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17</Words>
  <Application>Microsoft Office PowerPoint</Application>
  <PresentationFormat>와이드스크린</PresentationFormat>
  <Paragraphs>3</Paragraphs>
  <Slides>1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G마켓 산스 TTF Bold</vt:lpstr>
      <vt:lpstr>맑은 고딕</vt:lpstr>
      <vt:lpstr>Arial</vt:lpstr>
      <vt:lpstr>Office 테마</vt:lpstr>
      <vt:lpstr>1. 가변속도제어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가변속도제어</dc:title>
  <dc:creator>윤준영(***6***150)</dc:creator>
  <cp:lastModifiedBy>윤준영(***6***150)</cp:lastModifiedBy>
  <cp:revision>2</cp:revision>
  <dcterms:created xsi:type="dcterms:W3CDTF">2022-12-06T13:39:07Z</dcterms:created>
  <dcterms:modified xsi:type="dcterms:W3CDTF">2022-12-06T19:47:18Z</dcterms:modified>
</cp:coreProperties>
</file>

<file path=docProps/thumbnail.jpeg>
</file>